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020CCD-C7DD-4555-822C-288B67B5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B191B23-7AAC-4A89-BB59-0E1203A62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39C0F5-7099-42A3-B83D-F8CF37FD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CA2A7F-A168-4DBA-9BEB-FB331C0A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816820-ACE0-4D2A-AE4A-EDDC1D03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78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7A6A9-C567-4110-9279-4CEB4E17B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1481E1-596E-4079-BAC2-8426899FC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9556FF-D393-4D9D-BCBD-5645D9E5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4D32AA-0996-4902-9460-B296CE39A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0FA3B7-B432-4768-8F14-D4F78E35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04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86B7877-3151-4076-9505-098CBD8D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F7964C-B065-4EC5-9C76-B771AC85B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0F296BB-05A4-4616-B5B2-BCB439CB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622630-F6F2-4A8F-96CC-D99C9C55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02D516-4B19-4929-B372-D40DB270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C5F27F-417D-4043-9620-293903F9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4ECF48-E053-4BE4-BF93-1F83A7A6C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E8CC56-DB82-4496-84D9-8BABD666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A8917D-C6F8-43B9-A2FD-AF0E65D6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BC035E-4423-4C0C-A7A2-C4DCB2F1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757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D66B6D-9B24-4838-9B71-6FFB8ED09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AF88E38-257F-4AF4-A224-A1E285C9A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9C7522-4B3F-472A-9065-FF46F8AB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87FDEB-A264-4F4B-9DC8-75E92362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E4812C-E538-4C03-941F-EA45A59E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32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658D9E-C219-401B-A6C4-E2EBBDDD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489B30-2150-4831-B376-4A922E402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8F8F41-5543-42A1-8C4C-B9D03924A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AAC21E-FFAA-436B-8D37-0DCB1252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DAC99B8-FA3C-41D6-8494-652358EB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2261DBD-CFB0-419D-8476-44EC6702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1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36C220-E139-4D31-AB78-844E7941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EED58E-BE60-4884-AD7F-C29CC140A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343864-7296-42D8-AFBF-16CB17C30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211DAE-E97B-4CB1-A067-4C5A18D7E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2563955-24DC-4D62-892F-982BDDDEC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BB74B3-E43D-47CA-815B-3AF33558C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2E1895A-CAAE-4ADF-ACDB-D6E8FE82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83376FD-974F-4ACB-9E58-5D9C0E56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209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57595C-2631-49DB-92F0-B154782A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B6A363-9F22-4EA3-8B43-3BBC305A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4376D4-46DE-4DC4-AA80-9D760077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A0B52D3-85F6-4ECE-8F19-67EE6355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65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352A557-7A29-4DA4-9E1B-625CB0A2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701CFEF-6368-4670-AA7F-AF3A5475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FCE4817-5E25-4594-82D5-05ACB113E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2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DA072F-DA31-4EEB-B968-8C158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67DF5C-A5AC-47CB-906D-DB1111DF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B3D8955-321F-494C-9063-DBF1098F4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996715-7521-4B07-BBBE-EEE7F747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55BC96-07D3-4C16-8C45-FC6FB85F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6BEDE07-5664-4BB7-8C4F-87B5C3A0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70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6FF0BA-3B80-4FA8-8DE1-B2FD50FF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E283475-7875-4B93-BAB0-203DFC79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CE97CF-FB39-4258-82B2-1B2143CE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12D743-2E0C-4DB2-8839-F36C608F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7C9791-F9E0-47D9-8776-7A4D0E63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73E9E0-103F-462F-91D8-7E8331EE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528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1F5FE41-4197-4079-9195-59E8485C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19E600-22CE-4C46-9F6B-40849B71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F41038-7290-40A3-9ABD-51F2DD04E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60BC-545B-46EA-B6B3-DF186CC6AF29}" type="datetimeFigureOut">
              <a:rPr lang="fi-FI" smtClean="0"/>
              <a:t>6.5.2024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45D32A-8069-48F4-91B8-6C31CBB45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E4D40E-57BB-4DE5-8169-A3A8C4BE1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841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183CF35F-3D88-4406-9895-9D85280F3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936" y="174189"/>
            <a:ext cx="7071124" cy="6348257"/>
          </a:xfrm>
          <a:solidFill>
            <a:srgbClr val="FF0000"/>
          </a:solidFill>
          <a:ln>
            <a:solidFill>
              <a:schemeClr val="accent1"/>
            </a:solidFill>
            <a:prstDash val="dash"/>
          </a:ln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4A239921-FAF4-4EC2-ACB9-57017DA6D228}"/>
              </a:ext>
            </a:extLst>
          </p:cNvPr>
          <p:cNvSpPr/>
          <p:nvPr/>
        </p:nvSpPr>
        <p:spPr>
          <a:xfrm rot="18418705">
            <a:off x="6148271" y="4676761"/>
            <a:ext cx="630763" cy="35296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D9D1FA3-EECF-4335-A8DF-AF77D195D965}"/>
              </a:ext>
            </a:extLst>
          </p:cNvPr>
          <p:cNvSpPr txBox="1"/>
          <p:nvPr/>
        </p:nvSpPr>
        <p:spPr>
          <a:xfrm>
            <a:off x="6132962" y="4495139"/>
            <a:ext cx="661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</a:t>
            </a:r>
            <a:r>
              <a:rPr lang="fi-FI" sz="1400" dirty="0">
                <a:solidFill>
                  <a:srgbClr val="FF0000"/>
                </a:solidFill>
              </a:rPr>
              <a:t>B1-</a:t>
            </a:r>
          </a:p>
          <a:p>
            <a:r>
              <a:rPr lang="fi-FI" sz="1400" dirty="0">
                <a:solidFill>
                  <a:srgbClr val="FF0000"/>
                </a:solidFill>
              </a:rPr>
              <a:t>B10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8805959F-CD2C-4A7E-B670-849206CB4AA3}"/>
              </a:ext>
            </a:extLst>
          </p:cNvPr>
          <p:cNvSpPr/>
          <p:nvPr/>
        </p:nvSpPr>
        <p:spPr>
          <a:xfrm rot="18421142">
            <a:off x="4794020" y="2466466"/>
            <a:ext cx="701040" cy="262390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9FD6F4A-5C19-436A-A2A3-B362DCDF0D20}"/>
              </a:ext>
            </a:extLst>
          </p:cNvPr>
          <p:cNvSpPr txBox="1"/>
          <p:nvPr/>
        </p:nvSpPr>
        <p:spPr>
          <a:xfrm>
            <a:off x="4917440" y="2310188"/>
            <a:ext cx="63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FF0000"/>
                </a:solidFill>
              </a:rPr>
              <a:t>A8-A12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FF6774AA-EC25-430D-B07D-02D7CABFE496}"/>
              </a:ext>
            </a:extLst>
          </p:cNvPr>
          <p:cNvSpPr/>
          <p:nvPr/>
        </p:nvSpPr>
        <p:spPr>
          <a:xfrm rot="18298326">
            <a:off x="4999780" y="2647052"/>
            <a:ext cx="715009" cy="255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bg2">
                    <a:lumMod val="75000"/>
                  </a:schemeClr>
                </a:solidFill>
              </a:rPr>
              <a:t>A1-A7</a:t>
            </a:r>
          </a:p>
        </p:txBody>
      </p:sp>
    </p:spTree>
    <p:extLst>
      <p:ext uri="{BB962C8B-B14F-4D97-AF65-F5344CB8AC3E}">
        <p14:creationId xmlns:p14="http://schemas.microsoft.com/office/powerpoint/2010/main" val="148398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Eeva Bergqvist-Telaranta</dc:creator>
  <cp:lastModifiedBy>Bergqvist-Telaranta Eeva</cp:lastModifiedBy>
  <cp:revision>8</cp:revision>
  <dcterms:created xsi:type="dcterms:W3CDTF">2022-09-11T15:07:18Z</dcterms:created>
  <dcterms:modified xsi:type="dcterms:W3CDTF">2024-05-06T07:46:08Z</dcterms:modified>
</cp:coreProperties>
</file>